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11"/>
  </p:notesMasterIdLst>
  <p:sldIdLst>
    <p:sldId id="297" r:id="rId3"/>
    <p:sldId id="299" r:id="rId4"/>
    <p:sldId id="300" r:id="rId5"/>
    <p:sldId id="291" r:id="rId6"/>
    <p:sldId id="284" r:id="rId7"/>
    <p:sldId id="285" r:id="rId8"/>
    <p:sldId id="277" r:id="rId9"/>
    <p:sldId id="295"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01" autoAdjust="0"/>
    <p:restoredTop sz="70026" autoAdjust="0"/>
  </p:normalViewPr>
  <p:slideViewPr>
    <p:cSldViewPr snapToGrid="0">
      <p:cViewPr varScale="1">
        <p:scale>
          <a:sx n="49" d="100"/>
          <a:sy n="49" d="100"/>
        </p:scale>
        <p:origin x="180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E8A11F-8059-47D4-8024-4BC6EE6C0987}" type="datetimeFigureOut">
              <a:rPr lang="en-AU" smtClean="0"/>
              <a:t>15/03/2021</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9A0E28-C9A0-4713-A156-ECD3B9A8B588}" type="slidenum">
              <a:rPr lang="en-AU" smtClean="0"/>
              <a:t>‹#›</a:t>
            </a:fld>
            <a:endParaRPr lang="en-AU"/>
          </a:p>
        </p:txBody>
      </p:sp>
    </p:spTree>
    <p:extLst>
      <p:ext uri="{BB962C8B-B14F-4D97-AF65-F5344CB8AC3E}">
        <p14:creationId xmlns:p14="http://schemas.microsoft.com/office/powerpoint/2010/main" val="2317033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39A0E28-C9A0-4713-A156-ECD3B9A8B588}" type="slidenum">
              <a:rPr lang="en-AU" smtClean="0"/>
              <a:t>4</a:t>
            </a:fld>
            <a:endParaRPr lang="en-AU"/>
          </a:p>
        </p:txBody>
      </p:sp>
    </p:spTree>
    <p:extLst>
      <p:ext uri="{BB962C8B-B14F-4D97-AF65-F5344CB8AC3E}">
        <p14:creationId xmlns:p14="http://schemas.microsoft.com/office/powerpoint/2010/main" val="3131085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39A0E28-C9A0-4713-A156-ECD3B9A8B588}" type="slidenum">
              <a:rPr lang="en-AU" smtClean="0"/>
              <a:t>7</a:t>
            </a:fld>
            <a:endParaRPr lang="en-AU"/>
          </a:p>
        </p:txBody>
      </p:sp>
    </p:spTree>
    <p:extLst>
      <p:ext uri="{BB962C8B-B14F-4D97-AF65-F5344CB8AC3E}">
        <p14:creationId xmlns:p14="http://schemas.microsoft.com/office/powerpoint/2010/main" val="19683569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F12B935-BD02-4B21-A167-B269B54165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8"/>
          </a:xfrm>
          <a:prstGeom prst="rect">
            <a:avLst/>
          </a:prstGeom>
        </p:spPr>
      </p:pic>
      <p:sp>
        <p:nvSpPr>
          <p:cNvPr id="2" name="Title 1"/>
          <p:cNvSpPr>
            <a:spLocks noGrp="1"/>
          </p:cNvSpPr>
          <p:nvPr>
            <p:ph type="ctrTitle"/>
          </p:nvPr>
        </p:nvSpPr>
        <p:spPr>
          <a:xfrm>
            <a:off x="5036694" y="674557"/>
            <a:ext cx="3421505" cy="2835406"/>
          </a:xfrm>
        </p:spPr>
        <p:txBody>
          <a:bodyPr anchor="b">
            <a:normAutofit/>
          </a:bodyPr>
          <a:lstStyle>
            <a:lvl1pPr algn="l">
              <a:defRPr sz="48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5036694" y="3602038"/>
            <a:ext cx="3421506" cy="1655762"/>
          </a:xfr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07399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F12B935-BD02-4B21-A167-B269B541655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9143997" cy="6857998"/>
          </a:xfrm>
          <a:prstGeom prst="rect">
            <a:avLst/>
          </a:prstGeom>
        </p:spPr>
      </p:pic>
      <p:sp>
        <p:nvSpPr>
          <p:cNvPr id="2" name="Title 1"/>
          <p:cNvSpPr>
            <a:spLocks noGrp="1"/>
          </p:cNvSpPr>
          <p:nvPr>
            <p:ph type="ctrTitle"/>
          </p:nvPr>
        </p:nvSpPr>
        <p:spPr>
          <a:xfrm>
            <a:off x="5036694" y="674557"/>
            <a:ext cx="3421505" cy="2835406"/>
          </a:xfrm>
        </p:spPr>
        <p:txBody>
          <a:bodyPr anchor="b">
            <a:normAutofit/>
          </a:bodyPr>
          <a:lstStyle>
            <a:lvl1pPr algn="l">
              <a:defRPr sz="48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5036694" y="3602038"/>
            <a:ext cx="3421506" cy="1655762"/>
          </a:xfr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75330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A327C12-ED01-49F2-B0D5-C106B65806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3998" cy="6857999"/>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543300" y="6243925"/>
            <a:ext cx="2057400" cy="365125"/>
          </a:xfrm>
        </p:spPr>
        <p:txBody>
          <a:bodyPr/>
          <a:lstStyle/>
          <a:p>
            <a:fld id="{B4C49DB7-01EF-42BC-8C5E-238CDEDCD4DA}" type="datetimeFigureOut">
              <a:rPr lang="en-AU" smtClean="0"/>
              <a:t>15/03/2021</a:t>
            </a:fld>
            <a:endParaRPr lang="en-AU"/>
          </a:p>
        </p:txBody>
      </p:sp>
      <p:sp>
        <p:nvSpPr>
          <p:cNvPr id="6" name="Slide Number Placeholder 5"/>
          <p:cNvSpPr>
            <a:spLocks noGrp="1"/>
          </p:cNvSpPr>
          <p:nvPr>
            <p:ph type="sldNum" sz="quarter" idx="12"/>
          </p:nvPr>
        </p:nvSpPr>
        <p:spPr>
          <a:xfrm>
            <a:off x="6457950" y="6243925"/>
            <a:ext cx="2057400" cy="365125"/>
          </a:xfrm>
        </p:spPr>
        <p:txBody>
          <a:bodyPr/>
          <a:lstStyle/>
          <a:p>
            <a:fld id="{2D88D388-4F04-46D4-8725-8A3FCFEB8E43}" type="slidenum">
              <a:rPr lang="en-AU" smtClean="0"/>
              <a:t>‹#›</a:t>
            </a:fld>
            <a:endParaRPr lang="en-AU"/>
          </a:p>
        </p:txBody>
      </p:sp>
    </p:spTree>
    <p:extLst>
      <p:ext uri="{BB962C8B-B14F-4D97-AF65-F5344CB8AC3E}">
        <p14:creationId xmlns:p14="http://schemas.microsoft.com/office/powerpoint/2010/main" val="1149480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E7F5478-E63D-4810-9329-0FF22E03680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3998" cy="6857999"/>
          </a:xfrm>
          <a:prstGeom prst="rect">
            <a:avLst/>
          </a:prstGeom>
        </p:spPr>
      </p:pic>
      <p:sp>
        <p:nvSpPr>
          <p:cNvPr id="2" name="Title 1"/>
          <p:cNvSpPr>
            <a:spLocks noGrp="1"/>
          </p:cNvSpPr>
          <p:nvPr>
            <p:ph type="title"/>
          </p:nvPr>
        </p:nvSpPr>
        <p:spPr>
          <a:xfrm>
            <a:off x="4601980" y="1709739"/>
            <a:ext cx="3908608" cy="2852737"/>
          </a:xfrm>
        </p:spPr>
        <p:txBody>
          <a:bodyPr anchor="b">
            <a:normAutofit/>
          </a:bodyPr>
          <a:lstStyle>
            <a:lvl1pPr>
              <a:defRPr sz="44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601980" y="4589464"/>
            <a:ext cx="3908608" cy="1500187"/>
          </a:xfr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16369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8DED295-684E-4618-92AF-340281E70B3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3998" cy="6857999"/>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C49DB7-01EF-42BC-8C5E-238CDEDCD4DA}" type="datetimeFigureOut">
              <a:rPr lang="en-AU" smtClean="0"/>
              <a:t>15/03/2021</a:t>
            </a:fld>
            <a:endParaRPr lang="en-AU"/>
          </a:p>
        </p:txBody>
      </p:sp>
      <p:sp>
        <p:nvSpPr>
          <p:cNvPr id="7" name="Slide Number Placeholder 6"/>
          <p:cNvSpPr>
            <a:spLocks noGrp="1"/>
          </p:cNvSpPr>
          <p:nvPr>
            <p:ph type="sldNum" sz="quarter" idx="12"/>
          </p:nvPr>
        </p:nvSpPr>
        <p:spPr/>
        <p:txBody>
          <a:bodyPr/>
          <a:lstStyle/>
          <a:p>
            <a:fld id="{2D88D388-4F04-46D4-8725-8A3FCFEB8E43}" type="slidenum">
              <a:rPr lang="en-AU" smtClean="0"/>
              <a:t>‹#›</a:t>
            </a:fld>
            <a:endParaRPr lang="en-AU"/>
          </a:p>
        </p:txBody>
      </p:sp>
    </p:spTree>
    <p:extLst>
      <p:ext uri="{BB962C8B-B14F-4D97-AF65-F5344CB8AC3E}">
        <p14:creationId xmlns:p14="http://schemas.microsoft.com/office/powerpoint/2010/main" val="3210320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B122B3F-B062-4566-B208-B02F5F25A47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3998" cy="6857999"/>
          </a:xfrm>
          <a:prstGeom prst="rect">
            <a:avLst/>
          </a:prstGeom>
        </p:spPr>
      </p:pic>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C49DB7-01EF-42BC-8C5E-238CDEDCD4DA}" type="datetimeFigureOut">
              <a:rPr lang="en-AU" smtClean="0"/>
              <a:t>15/03/2021</a:t>
            </a:fld>
            <a:endParaRPr lang="en-AU"/>
          </a:p>
        </p:txBody>
      </p:sp>
      <p:sp>
        <p:nvSpPr>
          <p:cNvPr id="9" name="Slide Number Placeholder 8"/>
          <p:cNvSpPr>
            <a:spLocks noGrp="1"/>
          </p:cNvSpPr>
          <p:nvPr>
            <p:ph type="sldNum" sz="quarter" idx="12"/>
          </p:nvPr>
        </p:nvSpPr>
        <p:spPr/>
        <p:txBody>
          <a:bodyPr/>
          <a:lstStyle/>
          <a:p>
            <a:fld id="{2D88D388-4F04-46D4-8725-8A3FCFEB8E43}" type="slidenum">
              <a:rPr lang="en-AU" smtClean="0"/>
              <a:t>‹#›</a:t>
            </a:fld>
            <a:endParaRPr lang="en-AU"/>
          </a:p>
        </p:txBody>
      </p:sp>
    </p:spTree>
    <p:extLst>
      <p:ext uri="{BB962C8B-B14F-4D97-AF65-F5344CB8AC3E}">
        <p14:creationId xmlns:p14="http://schemas.microsoft.com/office/powerpoint/2010/main" val="3803459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20D220-5965-492F-B737-ED4D85CB268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3998" cy="6857999"/>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C49DB7-01EF-42BC-8C5E-238CDEDCD4DA}" type="datetimeFigureOut">
              <a:rPr lang="en-AU" smtClean="0"/>
              <a:t>15/03/2021</a:t>
            </a:fld>
            <a:endParaRPr lang="en-AU"/>
          </a:p>
        </p:txBody>
      </p:sp>
      <p:sp>
        <p:nvSpPr>
          <p:cNvPr id="5" name="Slide Number Placeholder 4"/>
          <p:cNvSpPr>
            <a:spLocks noGrp="1"/>
          </p:cNvSpPr>
          <p:nvPr>
            <p:ph type="sldNum" sz="quarter" idx="12"/>
          </p:nvPr>
        </p:nvSpPr>
        <p:spPr/>
        <p:txBody>
          <a:bodyPr/>
          <a:lstStyle/>
          <a:p>
            <a:fld id="{2D88D388-4F04-46D4-8725-8A3FCFEB8E43}" type="slidenum">
              <a:rPr lang="en-AU" smtClean="0"/>
              <a:t>‹#›</a:t>
            </a:fld>
            <a:endParaRPr lang="en-AU"/>
          </a:p>
        </p:txBody>
      </p:sp>
    </p:spTree>
    <p:extLst>
      <p:ext uri="{BB962C8B-B14F-4D97-AF65-F5344CB8AC3E}">
        <p14:creationId xmlns:p14="http://schemas.microsoft.com/office/powerpoint/2010/main" val="1283039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320952-5686-42B1-809B-0AEC816BC73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3998" cy="6857999"/>
          </a:xfrm>
          <a:prstGeom prst="rect">
            <a:avLst/>
          </a:prstGeom>
        </p:spPr>
      </p:pic>
      <p:sp>
        <p:nvSpPr>
          <p:cNvPr id="2" name="Date Placeholder 1"/>
          <p:cNvSpPr>
            <a:spLocks noGrp="1"/>
          </p:cNvSpPr>
          <p:nvPr>
            <p:ph type="dt" sz="half" idx="10"/>
          </p:nvPr>
        </p:nvSpPr>
        <p:spPr/>
        <p:txBody>
          <a:bodyPr/>
          <a:lstStyle/>
          <a:p>
            <a:fld id="{B4C49DB7-01EF-42BC-8C5E-238CDEDCD4DA}" type="datetimeFigureOut">
              <a:rPr lang="en-AU" smtClean="0"/>
              <a:t>15/03/2021</a:t>
            </a:fld>
            <a:endParaRPr lang="en-AU"/>
          </a:p>
        </p:txBody>
      </p:sp>
      <p:sp>
        <p:nvSpPr>
          <p:cNvPr id="4" name="Slide Number Placeholder 3"/>
          <p:cNvSpPr>
            <a:spLocks noGrp="1"/>
          </p:cNvSpPr>
          <p:nvPr>
            <p:ph type="sldNum" sz="quarter" idx="12"/>
          </p:nvPr>
        </p:nvSpPr>
        <p:spPr/>
        <p:txBody>
          <a:bodyPr/>
          <a:lstStyle/>
          <a:p>
            <a:fld id="{2D88D388-4F04-46D4-8725-8A3FCFEB8E43}" type="slidenum">
              <a:rPr lang="en-AU" smtClean="0"/>
              <a:t>‹#›</a:t>
            </a:fld>
            <a:endParaRPr lang="en-AU"/>
          </a:p>
        </p:txBody>
      </p:sp>
    </p:spTree>
    <p:extLst>
      <p:ext uri="{BB962C8B-B14F-4D97-AF65-F5344CB8AC3E}">
        <p14:creationId xmlns:p14="http://schemas.microsoft.com/office/powerpoint/2010/main" val="3599539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0D14B51-7436-4698-96D0-2585580FE9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3998" cy="6857999"/>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C49DB7-01EF-42BC-8C5E-238CDEDCD4DA}" type="datetimeFigureOut">
              <a:rPr lang="en-AU" smtClean="0"/>
              <a:t>15/03/2021</a:t>
            </a:fld>
            <a:endParaRPr lang="en-AU"/>
          </a:p>
        </p:txBody>
      </p:sp>
      <p:sp>
        <p:nvSpPr>
          <p:cNvPr id="7" name="Slide Number Placeholder 6"/>
          <p:cNvSpPr>
            <a:spLocks noGrp="1"/>
          </p:cNvSpPr>
          <p:nvPr>
            <p:ph type="sldNum" sz="quarter" idx="12"/>
          </p:nvPr>
        </p:nvSpPr>
        <p:spPr/>
        <p:txBody>
          <a:bodyPr/>
          <a:lstStyle/>
          <a:p>
            <a:fld id="{2D88D388-4F04-46D4-8725-8A3FCFEB8E43}" type="slidenum">
              <a:rPr lang="en-AU" smtClean="0"/>
              <a:t>‹#›</a:t>
            </a:fld>
            <a:endParaRPr lang="en-AU"/>
          </a:p>
        </p:txBody>
      </p:sp>
    </p:spTree>
    <p:extLst>
      <p:ext uri="{BB962C8B-B14F-4D97-AF65-F5344CB8AC3E}">
        <p14:creationId xmlns:p14="http://schemas.microsoft.com/office/powerpoint/2010/main" val="17601511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AE5F058-6BA5-43E1-9F50-3089A4DBF0F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3998" cy="6857999"/>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C49DB7-01EF-42BC-8C5E-238CDEDCD4DA}" type="datetimeFigureOut">
              <a:rPr lang="en-AU" smtClean="0"/>
              <a:t>15/03/2021</a:t>
            </a:fld>
            <a:endParaRPr lang="en-AU"/>
          </a:p>
        </p:txBody>
      </p:sp>
      <p:sp>
        <p:nvSpPr>
          <p:cNvPr id="7" name="Slide Number Placeholder 6"/>
          <p:cNvSpPr>
            <a:spLocks noGrp="1"/>
          </p:cNvSpPr>
          <p:nvPr>
            <p:ph type="sldNum" sz="quarter" idx="12"/>
          </p:nvPr>
        </p:nvSpPr>
        <p:spPr/>
        <p:txBody>
          <a:bodyPr/>
          <a:lstStyle/>
          <a:p>
            <a:fld id="{2D88D388-4F04-46D4-8725-8A3FCFEB8E43}" type="slidenum">
              <a:rPr lang="en-AU" smtClean="0"/>
              <a:t>‹#›</a:t>
            </a:fld>
            <a:endParaRPr lang="en-AU"/>
          </a:p>
        </p:txBody>
      </p:sp>
    </p:spTree>
    <p:extLst>
      <p:ext uri="{BB962C8B-B14F-4D97-AF65-F5344CB8AC3E}">
        <p14:creationId xmlns:p14="http://schemas.microsoft.com/office/powerpoint/2010/main" val="1096000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A327C12-ED01-49F2-B0D5-C106B65806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543300" y="6243925"/>
            <a:ext cx="2057400" cy="365125"/>
          </a:xfrm>
        </p:spPr>
        <p:txBody>
          <a:bodyPr/>
          <a:lstStyle/>
          <a:p>
            <a:fld id="{B4C49DB7-01EF-42BC-8C5E-238CDEDCD4DA}" type="datetimeFigureOut">
              <a:rPr lang="en-AU" smtClean="0"/>
              <a:t>15/03/2021</a:t>
            </a:fld>
            <a:endParaRPr lang="en-AU"/>
          </a:p>
        </p:txBody>
      </p:sp>
      <p:sp>
        <p:nvSpPr>
          <p:cNvPr id="6" name="Slide Number Placeholder 5"/>
          <p:cNvSpPr>
            <a:spLocks noGrp="1"/>
          </p:cNvSpPr>
          <p:nvPr>
            <p:ph type="sldNum" sz="quarter" idx="12"/>
          </p:nvPr>
        </p:nvSpPr>
        <p:spPr>
          <a:xfrm>
            <a:off x="6457950" y="6243925"/>
            <a:ext cx="2057400" cy="365125"/>
          </a:xfrm>
        </p:spPr>
        <p:txBody>
          <a:bodyPr/>
          <a:lstStyle/>
          <a:p>
            <a:fld id="{2D88D388-4F04-46D4-8725-8A3FCFEB8E43}" type="slidenum">
              <a:rPr lang="en-AU" smtClean="0"/>
              <a:t>‹#›</a:t>
            </a:fld>
            <a:endParaRPr lang="en-AU"/>
          </a:p>
        </p:txBody>
      </p:sp>
    </p:spTree>
    <p:extLst>
      <p:ext uri="{BB962C8B-B14F-4D97-AF65-F5344CB8AC3E}">
        <p14:creationId xmlns:p14="http://schemas.microsoft.com/office/powerpoint/2010/main" val="1058787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1489DC5-834D-4979-B571-0CCECBE53A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10" name="Picture 9">
            <a:extLst>
              <a:ext uri="{FF2B5EF4-FFF2-40B4-BE49-F238E27FC236}">
                <a16:creationId xmlns:a16="http://schemas.microsoft.com/office/drawing/2014/main" id="{4E7F5478-E63D-4810-9329-0FF22E0368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2" name="Title 1"/>
          <p:cNvSpPr>
            <a:spLocks noGrp="1"/>
          </p:cNvSpPr>
          <p:nvPr>
            <p:ph type="title"/>
          </p:nvPr>
        </p:nvSpPr>
        <p:spPr>
          <a:xfrm>
            <a:off x="4601980" y="1709739"/>
            <a:ext cx="3908608" cy="2852737"/>
          </a:xfrm>
        </p:spPr>
        <p:txBody>
          <a:bodyPr anchor="b">
            <a:normAutofit/>
          </a:bodyPr>
          <a:lstStyle>
            <a:lvl1pPr>
              <a:defRPr sz="44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601980" y="4589464"/>
            <a:ext cx="3908608" cy="1500187"/>
          </a:xfr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14398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8DED295-684E-4618-92AF-340281E70B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C49DB7-01EF-42BC-8C5E-238CDEDCD4DA}" type="datetimeFigureOut">
              <a:rPr lang="en-AU" smtClean="0"/>
              <a:t>15/03/2021</a:t>
            </a:fld>
            <a:endParaRPr lang="en-AU"/>
          </a:p>
        </p:txBody>
      </p:sp>
      <p:sp>
        <p:nvSpPr>
          <p:cNvPr id="7" name="Slide Number Placeholder 6"/>
          <p:cNvSpPr>
            <a:spLocks noGrp="1"/>
          </p:cNvSpPr>
          <p:nvPr>
            <p:ph type="sldNum" sz="quarter" idx="12"/>
          </p:nvPr>
        </p:nvSpPr>
        <p:spPr/>
        <p:txBody>
          <a:bodyPr/>
          <a:lstStyle/>
          <a:p>
            <a:fld id="{2D88D388-4F04-46D4-8725-8A3FCFEB8E43}" type="slidenum">
              <a:rPr lang="en-AU" smtClean="0"/>
              <a:t>‹#›</a:t>
            </a:fld>
            <a:endParaRPr lang="en-AU"/>
          </a:p>
        </p:txBody>
      </p:sp>
    </p:spTree>
    <p:extLst>
      <p:ext uri="{BB962C8B-B14F-4D97-AF65-F5344CB8AC3E}">
        <p14:creationId xmlns:p14="http://schemas.microsoft.com/office/powerpoint/2010/main" val="1694063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B122B3F-B062-4566-B208-B02F5F25A4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C49DB7-01EF-42BC-8C5E-238CDEDCD4DA}" type="datetimeFigureOut">
              <a:rPr lang="en-AU" smtClean="0"/>
              <a:t>15/03/2021</a:t>
            </a:fld>
            <a:endParaRPr lang="en-AU"/>
          </a:p>
        </p:txBody>
      </p:sp>
      <p:sp>
        <p:nvSpPr>
          <p:cNvPr id="9" name="Slide Number Placeholder 8"/>
          <p:cNvSpPr>
            <a:spLocks noGrp="1"/>
          </p:cNvSpPr>
          <p:nvPr>
            <p:ph type="sldNum" sz="quarter" idx="12"/>
          </p:nvPr>
        </p:nvSpPr>
        <p:spPr/>
        <p:txBody>
          <a:bodyPr/>
          <a:lstStyle/>
          <a:p>
            <a:fld id="{2D88D388-4F04-46D4-8725-8A3FCFEB8E43}" type="slidenum">
              <a:rPr lang="en-AU" smtClean="0"/>
              <a:t>‹#›</a:t>
            </a:fld>
            <a:endParaRPr lang="en-AU"/>
          </a:p>
        </p:txBody>
      </p:sp>
    </p:spTree>
    <p:extLst>
      <p:ext uri="{BB962C8B-B14F-4D97-AF65-F5344CB8AC3E}">
        <p14:creationId xmlns:p14="http://schemas.microsoft.com/office/powerpoint/2010/main" val="3302460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20D220-5965-492F-B737-ED4D85CB26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C49DB7-01EF-42BC-8C5E-238CDEDCD4DA}" type="datetimeFigureOut">
              <a:rPr lang="en-AU" smtClean="0"/>
              <a:t>15/03/2021</a:t>
            </a:fld>
            <a:endParaRPr lang="en-AU"/>
          </a:p>
        </p:txBody>
      </p:sp>
      <p:sp>
        <p:nvSpPr>
          <p:cNvPr id="5" name="Slide Number Placeholder 4"/>
          <p:cNvSpPr>
            <a:spLocks noGrp="1"/>
          </p:cNvSpPr>
          <p:nvPr>
            <p:ph type="sldNum" sz="quarter" idx="12"/>
          </p:nvPr>
        </p:nvSpPr>
        <p:spPr/>
        <p:txBody>
          <a:bodyPr/>
          <a:lstStyle/>
          <a:p>
            <a:fld id="{2D88D388-4F04-46D4-8725-8A3FCFEB8E43}" type="slidenum">
              <a:rPr lang="en-AU" smtClean="0"/>
              <a:t>‹#›</a:t>
            </a:fld>
            <a:endParaRPr lang="en-AU"/>
          </a:p>
        </p:txBody>
      </p:sp>
    </p:spTree>
    <p:extLst>
      <p:ext uri="{BB962C8B-B14F-4D97-AF65-F5344CB8AC3E}">
        <p14:creationId xmlns:p14="http://schemas.microsoft.com/office/powerpoint/2010/main" val="1475722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320952-5686-42B1-809B-0AEC816BC7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2" name="Date Placeholder 1"/>
          <p:cNvSpPr>
            <a:spLocks noGrp="1"/>
          </p:cNvSpPr>
          <p:nvPr>
            <p:ph type="dt" sz="half" idx="10"/>
          </p:nvPr>
        </p:nvSpPr>
        <p:spPr/>
        <p:txBody>
          <a:bodyPr/>
          <a:lstStyle/>
          <a:p>
            <a:fld id="{B4C49DB7-01EF-42BC-8C5E-238CDEDCD4DA}" type="datetimeFigureOut">
              <a:rPr lang="en-AU" smtClean="0"/>
              <a:t>15/03/2021</a:t>
            </a:fld>
            <a:endParaRPr lang="en-AU"/>
          </a:p>
        </p:txBody>
      </p:sp>
      <p:sp>
        <p:nvSpPr>
          <p:cNvPr id="4" name="Slide Number Placeholder 3"/>
          <p:cNvSpPr>
            <a:spLocks noGrp="1"/>
          </p:cNvSpPr>
          <p:nvPr>
            <p:ph type="sldNum" sz="quarter" idx="12"/>
          </p:nvPr>
        </p:nvSpPr>
        <p:spPr/>
        <p:txBody>
          <a:bodyPr/>
          <a:lstStyle/>
          <a:p>
            <a:fld id="{2D88D388-4F04-46D4-8725-8A3FCFEB8E43}" type="slidenum">
              <a:rPr lang="en-AU" smtClean="0"/>
              <a:t>‹#›</a:t>
            </a:fld>
            <a:endParaRPr lang="en-AU"/>
          </a:p>
        </p:txBody>
      </p:sp>
    </p:spTree>
    <p:extLst>
      <p:ext uri="{BB962C8B-B14F-4D97-AF65-F5344CB8AC3E}">
        <p14:creationId xmlns:p14="http://schemas.microsoft.com/office/powerpoint/2010/main" val="961647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0D14B51-7436-4698-96D0-2585580FE9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C49DB7-01EF-42BC-8C5E-238CDEDCD4DA}" type="datetimeFigureOut">
              <a:rPr lang="en-AU" smtClean="0"/>
              <a:t>15/03/2021</a:t>
            </a:fld>
            <a:endParaRPr lang="en-AU"/>
          </a:p>
        </p:txBody>
      </p:sp>
      <p:sp>
        <p:nvSpPr>
          <p:cNvPr id="7" name="Slide Number Placeholder 6"/>
          <p:cNvSpPr>
            <a:spLocks noGrp="1"/>
          </p:cNvSpPr>
          <p:nvPr>
            <p:ph type="sldNum" sz="quarter" idx="12"/>
          </p:nvPr>
        </p:nvSpPr>
        <p:spPr/>
        <p:txBody>
          <a:bodyPr/>
          <a:lstStyle/>
          <a:p>
            <a:fld id="{2D88D388-4F04-46D4-8725-8A3FCFEB8E43}" type="slidenum">
              <a:rPr lang="en-AU" smtClean="0"/>
              <a:t>‹#›</a:t>
            </a:fld>
            <a:endParaRPr lang="en-AU"/>
          </a:p>
        </p:txBody>
      </p:sp>
    </p:spTree>
    <p:extLst>
      <p:ext uri="{BB962C8B-B14F-4D97-AF65-F5344CB8AC3E}">
        <p14:creationId xmlns:p14="http://schemas.microsoft.com/office/powerpoint/2010/main" val="1003161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AE5F058-6BA5-43E1-9F50-3089A4DBF0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C49DB7-01EF-42BC-8C5E-238CDEDCD4DA}" type="datetimeFigureOut">
              <a:rPr lang="en-AU" smtClean="0"/>
              <a:t>15/03/2021</a:t>
            </a:fld>
            <a:endParaRPr lang="en-AU"/>
          </a:p>
        </p:txBody>
      </p:sp>
      <p:sp>
        <p:nvSpPr>
          <p:cNvPr id="7" name="Slide Number Placeholder 6"/>
          <p:cNvSpPr>
            <a:spLocks noGrp="1"/>
          </p:cNvSpPr>
          <p:nvPr>
            <p:ph type="sldNum" sz="quarter" idx="12"/>
          </p:nvPr>
        </p:nvSpPr>
        <p:spPr/>
        <p:txBody>
          <a:bodyPr/>
          <a:lstStyle/>
          <a:p>
            <a:fld id="{2D88D388-4F04-46D4-8725-8A3FCFEB8E43}" type="slidenum">
              <a:rPr lang="en-AU" smtClean="0"/>
              <a:t>‹#›</a:t>
            </a:fld>
            <a:endParaRPr lang="en-AU"/>
          </a:p>
        </p:txBody>
      </p:sp>
    </p:spTree>
    <p:extLst>
      <p:ext uri="{BB962C8B-B14F-4D97-AF65-F5344CB8AC3E}">
        <p14:creationId xmlns:p14="http://schemas.microsoft.com/office/powerpoint/2010/main" val="565675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543300" y="6243926"/>
            <a:ext cx="2057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B4C49DB7-01EF-42BC-8C5E-238CDEDCD4DA}" type="datetimeFigureOut">
              <a:rPr lang="en-AU" smtClean="0"/>
              <a:pPr/>
              <a:t>15/03/2021</a:t>
            </a:fld>
            <a:endParaRPr lang="en-AU"/>
          </a:p>
        </p:txBody>
      </p:sp>
      <p:sp>
        <p:nvSpPr>
          <p:cNvPr id="6" name="Slide Number Placeholder 5"/>
          <p:cNvSpPr>
            <a:spLocks noGrp="1"/>
          </p:cNvSpPr>
          <p:nvPr>
            <p:ph type="sldNum" sz="quarter" idx="4"/>
          </p:nvPr>
        </p:nvSpPr>
        <p:spPr>
          <a:xfrm>
            <a:off x="6457950" y="624392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88D388-4F04-46D4-8725-8A3FCFEB8E43}" type="slidenum">
              <a:rPr lang="en-AU" smtClean="0"/>
              <a:t>‹#›</a:t>
            </a:fld>
            <a:endParaRPr lang="en-AU"/>
          </a:p>
        </p:txBody>
      </p:sp>
    </p:spTree>
    <p:extLst>
      <p:ext uri="{BB962C8B-B14F-4D97-AF65-F5344CB8AC3E}">
        <p14:creationId xmlns:p14="http://schemas.microsoft.com/office/powerpoint/2010/main" val="22925442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543300" y="6243926"/>
            <a:ext cx="2057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B4C49DB7-01EF-42BC-8C5E-238CDEDCD4DA}" type="datetimeFigureOut">
              <a:rPr lang="en-AU" smtClean="0"/>
              <a:pPr/>
              <a:t>15/03/2021</a:t>
            </a:fld>
            <a:endParaRPr lang="en-AU"/>
          </a:p>
        </p:txBody>
      </p:sp>
      <p:sp>
        <p:nvSpPr>
          <p:cNvPr id="6" name="Slide Number Placeholder 5"/>
          <p:cNvSpPr>
            <a:spLocks noGrp="1"/>
          </p:cNvSpPr>
          <p:nvPr>
            <p:ph type="sldNum" sz="quarter" idx="4"/>
          </p:nvPr>
        </p:nvSpPr>
        <p:spPr>
          <a:xfrm>
            <a:off x="6457950" y="624392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88D388-4F04-46D4-8725-8A3FCFEB8E43}" type="slidenum">
              <a:rPr lang="en-AU" smtClean="0"/>
              <a:t>‹#›</a:t>
            </a:fld>
            <a:endParaRPr lang="en-AU"/>
          </a:p>
        </p:txBody>
      </p:sp>
    </p:spTree>
    <p:extLst>
      <p:ext uri="{BB962C8B-B14F-4D97-AF65-F5344CB8AC3E}">
        <p14:creationId xmlns:p14="http://schemas.microsoft.com/office/powerpoint/2010/main" val="175744148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hyperlink" Target="https://macgregorshs.eq.edu.au/support-and-resources/forms-and-documents/document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mailto:aara@macgregorshs.eq.edu.a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8742C-5A09-484E-86F4-199FF78D0FDE}"/>
              </a:ext>
            </a:extLst>
          </p:cNvPr>
          <p:cNvSpPr>
            <a:spLocks noGrp="1"/>
          </p:cNvSpPr>
          <p:nvPr>
            <p:ph type="ctrTitle"/>
          </p:nvPr>
        </p:nvSpPr>
        <p:spPr>
          <a:xfrm>
            <a:off x="5036694" y="674557"/>
            <a:ext cx="3421505" cy="4173890"/>
          </a:xfrm>
        </p:spPr>
        <p:txBody>
          <a:bodyPr>
            <a:normAutofit/>
          </a:bodyPr>
          <a:lstStyle/>
          <a:p>
            <a:br>
              <a:rPr lang="en-AU" dirty="0"/>
            </a:br>
            <a:endParaRPr lang="en-AU" dirty="0"/>
          </a:p>
        </p:txBody>
      </p:sp>
      <p:sp>
        <p:nvSpPr>
          <p:cNvPr id="3" name="TextBox 2"/>
          <p:cNvSpPr txBox="1"/>
          <p:nvPr/>
        </p:nvSpPr>
        <p:spPr>
          <a:xfrm>
            <a:off x="4804346" y="1676589"/>
            <a:ext cx="3886200" cy="216982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4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AARA: </a:t>
            </a:r>
          </a:p>
          <a:p>
            <a:pPr marL="0" marR="0" lvl="0" indent="0" algn="l" defTabSz="457200" rtl="0" eaLnBrk="1" fontAlgn="auto" latinLnBrk="0" hangingPunct="1">
              <a:lnSpc>
                <a:spcPct val="100000"/>
              </a:lnSpc>
              <a:spcBef>
                <a:spcPts val="0"/>
              </a:spcBef>
              <a:spcAft>
                <a:spcPts val="0"/>
              </a:spcAft>
              <a:buClrTx/>
              <a:buSzTx/>
              <a:buFontTx/>
              <a:buNone/>
              <a:tabLst/>
              <a:defRPr/>
            </a:pPr>
            <a:r>
              <a:rPr lang="en-AU" sz="4500" dirty="0">
                <a:solidFill>
                  <a:prstClr val="white"/>
                </a:solidFill>
                <a:latin typeface="Arial" panose="020B0604020202020204" pitchFamily="34" charset="0"/>
                <a:cs typeface="Arial" panose="020B0604020202020204" pitchFamily="34" charset="0"/>
              </a:rPr>
              <a:t>How Can I Apply?</a:t>
            </a:r>
            <a:endParaRPr kumimoji="0" lang="en-AU" sz="4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7861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Eligibility for AARA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90933221"/>
              </p:ext>
            </p:extLst>
          </p:nvPr>
        </p:nvGraphicFramePr>
        <p:xfrm>
          <a:off x="628648" y="1825625"/>
          <a:ext cx="8132292" cy="4450080"/>
        </p:xfrm>
        <a:graphic>
          <a:graphicData uri="http://schemas.openxmlformats.org/drawingml/2006/table">
            <a:tbl>
              <a:tblPr firstRow="1" bandRow="1">
                <a:tableStyleId>{5C22544A-7EE6-4342-B048-85BDC9FD1C3A}</a:tableStyleId>
              </a:tblPr>
              <a:tblGrid>
                <a:gridCol w="2596466">
                  <a:extLst>
                    <a:ext uri="{9D8B030D-6E8A-4147-A177-3AD203B41FA5}">
                      <a16:colId xmlns:a16="http://schemas.microsoft.com/office/drawing/2014/main" val="2551243685"/>
                    </a:ext>
                  </a:extLst>
                </a:gridCol>
                <a:gridCol w="2829697">
                  <a:extLst>
                    <a:ext uri="{9D8B030D-6E8A-4147-A177-3AD203B41FA5}">
                      <a16:colId xmlns:a16="http://schemas.microsoft.com/office/drawing/2014/main" val="3120297296"/>
                    </a:ext>
                  </a:extLst>
                </a:gridCol>
                <a:gridCol w="2706129">
                  <a:extLst>
                    <a:ext uri="{9D8B030D-6E8A-4147-A177-3AD203B41FA5}">
                      <a16:colId xmlns:a16="http://schemas.microsoft.com/office/drawing/2014/main" val="3065692667"/>
                    </a:ext>
                  </a:extLst>
                </a:gridCol>
              </a:tblGrid>
              <a:tr h="370840">
                <a:tc>
                  <a:txBody>
                    <a:bodyPr/>
                    <a:lstStyle/>
                    <a:p>
                      <a:pPr algn="ctr"/>
                      <a:r>
                        <a:rPr lang="en-AU" sz="2000" dirty="0">
                          <a:latin typeface="Arial" panose="020B0604020202020204" pitchFamily="34" charset="0"/>
                          <a:cs typeface="Arial" panose="020B0604020202020204" pitchFamily="34" charset="0"/>
                        </a:rPr>
                        <a:t>HOSES,</a:t>
                      </a:r>
                      <a:r>
                        <a:rPr lang="en-AU" sz="2000" baseline="0" dirty="0">
                          <a:latin typeface="Arial" panose="020B0604020202020204" pitchFamily="34" charset="0"/>
                          <a:cs typeface="Arial" panose="020B0604020202020204" pitchFamily="34" charset="0"/>
                        </a:rPr>
                        <a:t> Diverse</a:t>
                      </a:r>
                      <a:endParaRPr lang="en-AU" sz="2000" dirty="0">
                        <a:latin typeface="Arial" panose="020B0604020202020204" pitchFamily="34" charset="0"/>
                        <a:cs typeface="Arial" panose="020B0604020202020204" pitchFamily="34" charset="0"/>
                      </a:endParaRPr>
                    </a:p>
                  </a:txBody>
                  <a:tcPr>
                    <a:solidFill>
                      <a:srgbClr val="00583C"/>
                    </a:solidFill>
                  </a:tcPr>
                </a:tc>
                <a:tc>
                  <a:txBody>
                    <a:bodyPr/>
                    <a:lstStyle/>
                    <a:p>
                      <a:pPr algn="ctr"/>
                      <a:r>
                        <a:rPr lang="en-AU" sz="2000" dirty="0">
                          <a:latin typeface="Arial" panose="020B0604020202020204" pitchFamily="34" charset="0"/>
                          <a:cs typeface="Arial" panose="020B0604020202020204" pitchFamily="34" charset="0"/>
                        </a:rPr>
                        <a:t>HOD, GO,</a:t>
                      </a:r>
                      <a:r>
                        <a:rPr lang="en-AU" sz="2000" baseline="0" dirty="0">
                          <a:latin typeface="Arial" panose="020B0604020202020204" pitchFamily="34" charset="0"/>
                          <a:cs typeface="Arial" panose="020B0604020202020204" pitchFamily="34" charset="0"/>
                        </a:rPr>
                        <a:t> DP</a:t>
                      </a:r>
                      <a:endParaRPr lang="en-AU" sz="2000" dirty="0">
                        <a:latin typeface="Arial" panose="020B0604020202020204" pitchFamily="34" charset="0"/>
                        <a:cs typeface="Arial" panose="020B0604020202020204" pitchFamily="34" charset="0"/>
                      </a:endParaRPr>
                    </a:p>
                  </a:txBody>
                  <a:tcPr>
                    <a:solidFill>
                      <a:srgbClr val="00583C"/>
                    </a:solidFill>
                  </a:tcPr>
                </a:tc>
                <a:tc>
                  <a:txBody>
                    <a:bodyPr/>
                    <a:lstStyle/>
                    <a:p>
                      <a:pPr algn="ctr"/>
                      <a:r>
                        <a:rPr lang="en-AU" sz="2000" dirty="0">
                          <a:latin typeface="Arial" panose="020B0604020202020204" pitchFamily="34" charset="0"/>
                          <a:cs typeface="Arial" panose="020B0604020202020204" pitchFamily="34" charset="0"/>
                        </a:rPr>
                        <a:t>GO</a:t>
                      </a:r>
                    </a:p>
                  </a:txBody>
                  <a:tcPr>
                    <a:solidFill>
                      <a:srgbClr val="00583C"/>
                    </a:solidFill>
                  </a:tcPr>
                </a:tc>
                <a:extLst>
                  <a:ext uri="{0D108BD9-81ED-4DB2-BD59-A6C34878D82A}">
                    <a16:rowId xmlns:a16="http://schemas.microsoft.com/office/drawing/2014/main" val="2401115443"/>
                  </a:ext>
                </a:extLst>
              </a:tr>
              <a:tr h="370840">
                <a:tc>
                  <a:txBody>
                    <a:bodyPr/>
                    <a:lstStyle/>
                    <a:p>
                      <a:pPr algn="just"/>
                      <a:r>
                        <a:rPr lang="en-AU" sz="2000" dirty="0">
                          <a:latin typeface="Arial" panose="020B0604020202020204" pitchFamily="34" charset="0"/>
                          <a:cs typeface="Arial" panose="020B0604020202020204" pitchFamily="34" charset="0"/>
                        </a:rPr>
                        <a:t>The SEP Department</a:t>
                      </a:r>
                      <a:r>
                        <a:rPr lang="en-AU" sz="2000" baseline="0" dirty="0">
                          <a:latin typeface="Arial" panose="020B0604020202020204" pitchFamily="34" charset="0"/>
                          <a:cs typeface="Arial" panose="020B0604020202020204" pitchFamily="34" charset="0"/>
                        </a:rPr>
                        <a:t> (HOSES) and Diverse Learning Coordinator ensure that AARA will be applied for on behalf of any student with a verified disability or diverse learner.  This will be reviewed and updated annually.</a:t>
                      </a:r>
                      <a:endParaRPr lang="en-AU" sz="2000" dirty="0">
                        <a:latin typeface="Arial" panose="020B0604020202020204" pitchFamily="34" charset="0"/>
                        <a:cs typeface="Arial" panose="020B0604020202020204" pitchFamily="34" charset="0"/>
                      </a:endParaRPr>
                    </a:p>
                  </a:txBody>
                  <a:tcPr>
                    <a:noFill/>
                  </a:tcPr>
                </a:tc>
                <a:tc>
                  <a:txBody>
                    <a:bodyPr/>
                    <a:lstStyle/>
                    <a:p>
                      <a:pPr algn="just"/>
                      <a:r>
                        <a:rPr lang="en-AU" sz="2000" dirty="0">
                          <a:latin typeface="Arial" panose="020B0604020202020204" pitchFamily="34" charset="0"/>
                          <a:cs typeface="Arial" panose="020B0604020202020204" pitchFamily="34" charset="0"/>
                        </a:rPr>
                        <a:t>Any student (or</a:t>
                      </a:r>
                      <a:r>
                        <a:rPr lang="en-AU" sz="2000" baseline="0" dirty="0">
                          <a:latin typeface="Arial" panose="020B0604020202020204" pitchFamily="34" charset="0"/>
                          <a:cs typeface="Arial" panose="020B0604020202020204" pitchFamily="34" charset="0"/>
                        </a:rPr>
                        <a:t> their parent/caregiver) with a  medical condition, bereavement, misadventure or an event affecting assessment due date/s engages with the Head of Department (faculty or Junior Secondary), Guidance Officer (GO) or Deputy Principal (DP).</a:t>
                      </a:r>
                      <a:endParaRPr lang="en-AU" sz="2000" dirty="0">
                        <a:latin typeface="Arial" panose="020B0604020202020204" pitchFamily="34" charset="0"/>
                        <a:cs typeface="Arial" panose="020B0604020202020204" pitchFamily="34" charset="0"/>
                      </a:endParaRPr>
                    </a:p>
                  </a:txBody>
                  <a:tcPr>
                    <a:noFill/>
                  </a:tcPr>
                </a:tc>
                <a:tc>
                  <a:txBody>
                    <a:bodyPr/>
                    <a:lstStyle/>
                    <a:p>
                      <a:pPr algn="just"/>
                      <a:r>
                        <a:rPr lang="en-AU" sz="2000" dirty="0">
                          <a:latin typeface="Arial" panose="020B0604020202020204" pitchFamily="34" charset="0"/>
                          <a:cs typeface="Arial" panose="020B0604020202020204" pitchFamily="34" charset="0"/>
                        </a:rPr>
                        <a:t>Any student (or their parent/caregiver)</a:t>
                      </a:r>
                      <a:r>
                        <a:rPr lang="en-AU" sz="2000" baseline="0" dirty="0">
                          <a:latin typeface="Arial" panose="020B0604020202020204" pitchFamily="34" charset="0"/>
                          <a:cs typeface="Arial" panose="020B0604020202020204" pitchFamily="34" charset="0"/>
                        </a:rPr>
                        <a:t> with a mental health condition engages with the Guidance Officer (GO), ensuring they have medical documentation.</a:t>
                      </a:r>
                      <a:endParaRPr lang="en-AU" sz="200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3806653436"/>
                  </a:ext>
                </a:extLst>
              </a:tr>
            </a:tbl>
          </a:graphicData>
        </a:graphic>
      </p:graphicFrame>
    </p:spTree>
    <p:extLst>
      <p:ext uri="{BB962C8B-B14F-4D97-AF65-F5344CB8AC3E}">
        <p14:creationId xmlns:p14="http://schemas.microsoft.com/office/powerpoint/2010/main" val="3094930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132220454"/>
              </p:ext>
            </p:extLst>
          </p:nvPr>
        </p:nvGraphicFramePr>
        <p:xfrm>
          <a:off x="518982" y="296563"/>
          <a:ext cx="8180174" cy="2529840"/>
        </p:xfrm>
        <a:graphic>
          <a:graphicData uri="http://schemas.openxmlformats.org/drawingml/2006/table">
            <a:tbl>
              <a:tblPr firstRow="1" bandRow="1">
                <a:tableStyleId>{5C22544A-7EE6-4342-B048-85BDC9FD1C3A}</a:tableStyleId>
              </a:tblPr>
              <a:tblGrid>
                <a:gridCol w="8180174">
                  <a:extLst>
                    <a:ext uri="{9D8B030D-6E8A-4147-A177-3AD203B41FA5}">
                      <a16:colId xmlns:a16="http://schemas.microsoft.com/office/drawing/2014/main" val="1364261199"/>
                    </a:ext>
                  </a:extLst>
                </a:gridCol>
              </a:tblGrid>
              <a:tr h="2124813">
                <a:tc>
                  <a:txBody>
                    <a:bodyPr/>
                    <a:lstStyle/>
                    <a:p>
                      <a:pPr algn="just">
                        <a:lnSpc>
                          <a:spcPct val="100000"/>
                        </a:lnSpc>
                      </a:pPr>
                      <a:r>
                        <a:rPr lang="en-AU" sz="2000" b="0" dirty="0">
                          <a:latin typeface="Arial" panose="020B0604020202020204" pitchFamily="34" charset="0"/>
                          <a:cs typeface="Arial" panose="020B0604020202020204" pitchFamily="34" charset="0"/>
                        </a:rPr>
                        <a:t>The student access an AARA application form</a:t>
                      </a:r>
                      <a:r>
                        <a:rPr lang="en-AU" sz="2000" b="0" baseline="0" dirty="0">
                          <a:latin typeface="Arial" panose="020B0604020202020204" pitchFamily="34" charset="0"/>
                          <a:cs typeface="Arial" panose="020B0604020202020204" pitchFamily="34" charset="0"/>
                        </a:rPr>
                        <a:t> (via school website or HOD / GO / DP) and attains necessary documentation to be considered:</a:t>
                      </a:r>
                    </a:p>
                    <a:p>
                      <a:pPr marL="742950" lvl="1" indent="-285750" algn="just">
                        <a:lnSpc>
                          <a:spcPct val="100000"/>
                        </a:lnSpc>
                        <a:buFont typeface="Arial" panose="020B0604020202020204" pitchFamily="34" charset="0"/>
                        <a:buChar char="•"/>
                      </a:pPr>
                      <a:r>
                        <a:rPr lang="en-AU" sz="2000" b="0" dirty="0">
                          <a:latin typeface="Arial" panose="020B0604020202020204" pitchFamily="34" charset="0"/>
                          <a:cs typeface="Arial" panose="020B0604020202020204" pitchFamily="34" charset="0"/>
                        </a:rPr>
                        <a:t>Parent/Caregiver note outlining special circumstances i.e. death in family</a:t>
                      </a:r>
                    </a:p>
                    <a:p>
                      <a:pPr marL="742950" lvl="1" indent="-285750" algn="just">
                        <a:lnSpc>
                          <a:spcPct val="100000"/>
                        </a:lnSpc>
                        <a:buFont typeface="Arial" panose="020B0604020202020204" pitchFamily="34" charset="0"/>
                        <a:buChar char="•"/>
                      </a:pPr>
                      <a:r>
                        <a:rPr lang="en-AU" sz="2000" b="0" dirty="0">
                          <a:latin typeface="Arial" panose="020B0604020202020204" pitchFamily="34" charset="0"/>
                          <a:cs typeface="Arial" panose="020B0604020202020204" pitchFamily="34" charset="0"/>
                        </a:rPr>
                        <a:t>Medical certificate for illness or injuries over a period of time</a:t>
                      </a:r>
                    </a:p>
                    <a:p>
                      <a:pPr marL="742950" lvl="1" indent="-285750" algn="just">
                        <a:lnSpc>
                          <a:spcPct val="100000"/>
                        </a:lnSpc>
                        <a:buFont typeface="Arial" panose="020B0604020202020204" pitchFamily="34" charset="0"/>
                        <a:buChar char="•"/>
                      </a:pPr>
                      <a:r>
                        <a:rPr lang="en-AU" sz="2000" b="0" dirty="0">
                          <a:latin typeface="Arial" panose="020B0604020202020204" pitchFamily="34" charset="0"/>
                          <a:cs typeface="Arial" panose="020B0604020202020204" pitchFamily="34" charset="0"/>
                        </a:rPr>
                        <a:t>Evidence of a verified disability such as an Education Adjustment Program (EAP).</a:t>
                      </a:r>
                    </a:p>
                  </a:txBody>
                  <a:tcPr>
                    <a:solidFill>
                      <a:srgbClr val="00583C"/>
                    </a:solidFill>
                  </a:tcPr>
                </a:tc>
                <a:extLst>
                  <a:ext uri="{0D108BD9-81ED-4DB2-BD59-A6C34878D82A}">
                    <a16:rowId xmlns:a16="http://schemas.microsoft.com/office/drawing/2014/main" val="304214854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363709559"/>
              </p:ext>
            </p:extLst>
          </p:nvPr>
        </p:nvGraphicFramePr>
        <p:xfrm>
          <a:off x="518982" y="3562866"/>
          <a:ext cx="8180174" cy="2778189"/>
        </p:xfrm>
        <a:graphic>
          <a:graphicData uri="http://schemas.openxmlformats.org/drawingml/2006/table">
            <a:tbl>
              <a:tblPr firstRow="1" bandRow="1">
                <a:tableStyleId>{5C22544A-7EE6-4342-B048-85BDC9FD1C3A}</a:tableStyleId>
              </a:tblPr>
              <a:tblGrid>
                <a:gridCol w="8180174">
                  <a:extLst>
                    <a:ext uri="{9D8B030D-6E8A-4147-A177-3AD203B41FA5}">
                      <a16:colId xmlns:a16="http://schemas.microsoft.com/office/drawing/2014/main" val="1364261199"/>
                    </a:ext>
                  </a:extLst>
                </a:gridCol>
              </a:tblGrid>
              <a:tr h="2124813">
                <a:tc>
                  <a:txBody>
                    <a:bodyPr/>
                    <a:lstStyle/>
                    <a:p>
                      <a:pPr algn="just">
                        <a:lnSpc>
                          <a:spcPct val="150000"/>
                        </a:lnSpc>
                      </a:pPr>
                      <a:r>
                        <a:rPr lang="en-AU" sz="2000" b="0" dirty="0">
                          <a:latin typeface="Arial" panose="020B0604020202020204" pitchFamily="34" charset="0"/>
                          <a:cs typeface="Arial" panose="020B0604020202020204" pitchFamily="34" charset="0"/>
                        </a:rPr>
                        <a:t>For an ‘extension’, the student sees the subject teacher and faculty HOD to complete page two</a:t>
                      </a:r>
                      <a:r>
                        <a:rPr lang="en-AU" sz="2000" b="0" baseline="0" dirty="0">
                          <a:latin typeface="Arial" panose="020B0604020202020204" pitchFamily="34" charset="0"/>
                          <a:cs typeface="Arial" panose="020B0604020202020204" pitchFamily="34" charset="0"/>
                        </a:rPr>
                        <a:t> of the AARA application form.  Once fully complete, the student (or parent/caregiver) returns the required documentation to the HOD Junior Secondary prior to the assessment due date.  HOD JS consults required parties and notifies the family, teacher and faculty HOD of the outcome of the AARA application.  </a:t>
                      </a:r>
                      <a:endParaRPr lang="en-AU" sz="2000" b="0" dirty="0">
                        <a:latin typeface="Arial" panose="020B0604020202020204" pitchFamily="34" charset="0"/>
                        <a:cs typeface="Arial" panose="020B0604020202020204" pitchFamily="34" charset="0"/>
                      </a:endParaRPr>
                    </a:p>
                  </a:txBody>
                  <a:tcPr>
                    <a:solidFill>
                      <a:srgbClr val="00583C"/>
                    </a:solidFill>
                  </a:tcPr>
                </a:tc>
                <a:extLst>
                  <a:ext uri="{0D108BD9-81ED-4DB2-BD59-A6C34878D82A}">
                    <a16:rowId xmlns:a16="http://schemas.microsoft.com/office/drawing/2014/main" val="3042148540"/>
                  </a:ext>
                </a:extLst>
              </a:tr>
            </a:tbl>
          </a:graphicData>
        </a:graphic>
      </p:graphicFrame>
      <p:sp>
        <p:nvSpPr>
          <p:cNvPr id="7" name="Down Arrow 6"/>
          <p:cNvSpPr/>
          <p:nvPr/>
        </p:nvSpPr>
        <p:spPr>
          <a:xfrm>
            <a:off x="4349577" y="2921139"/>
            <a:ext cx="518983" cy="504000"/>
          </a:xfrm>
          <a:prstGeom prst="downArrow">
            <a:avLst/>
          </a:prstGeom>
          <a:solidFill>
            <a:srgbClr val="00583C"/>
          </a:solidFill>
          <a:ln>
            <a:solidFill>
              <a:srgbClr val="005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n>
                <a:solidFill>
                  <a:srgbClr val="00583C"/>
                </a:solidFill>
              </a:ln>
              <a:solidFill>
                <a:srgbClr val="00583C"/>
              </a:solidFill>
            </a:endParaRPr>
          </a:p>
        </p:txBody>
      </p:sp>
    </p:spTree>
    <p:extLst>
      <p:ext uri="{BB962C8B-B14F-4D97-AF65-F5344CB8AC3E}">
        <p14:creationId xmlns:p14="http://schemas.microsoft.com/office/powerpoint/2010/main" val="865949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0B612-A198-45FE-863A-8FFFACC4618E}"/>
              </a:ext>
            </a:extLst>
          </p:cNvPr>
          <p:cNvSpPr>
            <a:spLocks noGrp="1"/>
          </p:cNvSpPr>
          <p:nvPr>
            <p:ph type="title"/>
          </p:nvPr>
        </p:nvSpPr>
        <p:spPr>
          <a:xfrm>
            <a:off x="628650" y="365127"/>
            <a:ext cx="7886700" cy="880578"/>
          </a:xfrm>
        </p:spPr>
        <p:txBody>
          <a:bodyPr>
            <a:normAutofit/>
          </a:bodyPr>
          <a:lstStyle/>
          <a:p>
            <a:r>
              <a:rPr lang="en-AU" dirty="0"/>
              <a:t>AARA Application Form</a:t>
            </a:r>
          </a:p>
        </p:txBody>
      </p:sp>
      <p:sp>
        <p:nvSpPr>
          <p:cNvPr id="3" name="Content Placeholder 2">
            <a:extLst>
              <a:ext uri="{FF2B5EF4-FFF2-40B4-BE49-F238E27FC236}">
                <a16:creationId xmlns:a16="http://schemas.microsoft.com/office/drawing/2014/main" id="{A3010FC6-E4F6-49E0-856D-C96E35D53EBE}"/>
              </a:ext>
            </a:extLst>
          </p:cNvPr>
          <p:cNvSpPr>
            <a:spLocks noGrp="1"/>
          </p:cNvSpPr>
          <p:nvPr>
            <p:ph idx="1"/>
          </p:nvPr>
        </p:nvSpPr>
        <p:spPr>
          <a:xfrm>
            <a:off x="628650" y="1533236"/>
            <a:ext cx="7886700" cy="4643727"/>
          </a:xfrm>
        </p:spPr>
        <p:txBody>
          <a:bodyPr>
            <a:normAutofit/>
          </a:bodyPr>
          <a:lstStyle/>
          <a:p>
            <a:pPr algn="just">
              <a:lnSpc>
                <a:spcPct val="110000"/>
              </a:lnSpc>
              <a:spcBef>
                <a:spcPts val="600"/>
              </a:spcBef>
              <a:defRPr/>
            </a:pPr>
            <a:r>
              <a:rPr lang="en-AU" dirty="0"/>
              <a:t>The AARA Application Form that students and parents/caregivers will need to fill out can be found on our school website </a:t>
            </a:r>
            <a:r>
              <a:rPr lang="en-AU" dirty="0">
                <a:hlinkClick r:id="rId3"/>
              </a:rPr>
              <a:t>https://macgregorshs.eq.edu.au/support-and-resources/forms-and-documents/documents</a:t>
            </a:r>
            <a:r>
              <a:rPr lang="en-AU" dirty="0"/>
              <a:t> </a:t>
            </a:r>
          </a:p>
          <a:p>
            <a:pPr algn="just">
              <a:lnSpc>
                <a:spcPct val="110000"/>
              </a:lnSpc>
              <a:spcBef>
                <a:spcPts val="600"/>
              </a:spcBef>
              <a:defRPr/>
            </a:pPr>
            <a:r>
              <a:rPr lang="en-AU" dirty="0"/>
              <a:t>Alternatively, students can collect a copy of the AARA Application form from the Head of department (faculty or Junior Secondary), Deputy Principal or Guidance Officer.</a:t>
            </a:r>
          </a:p>
          <a:p>
            <a:pPr marL="0" indent="0" algn="just">
              <a:lnSpc>
                <a:spcPct val="110000"/>
              </a:lnSpc>
              <a:spcBef>
                <a:spcPts val="600"/>
              </a:spcBef>
              <a:buNone/>
              <a:defRPr/>
            </a:pPr>
            <a:endParaRPr lang="en-AU" dirty="0"/>
          </a:p>
        </p:txBody>
      </p:sp>
    </p:spTree>
    <p:extLst>
      <p:ext uri="{BB962C8B-B14F-4D97-AF65-F5344CB8AC3E}">
        <p14:creationId xmlns:p14="http://schemas.microsoft.com/office/powerpoint/2010/main" val="2725374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7090" r="14380"/>
          <a:stretch/>
        </p:blipFill>
        <p:spPr>
          <a:xfrm>
            <a:off x="0" y="0"/>
            <a:ext cx="10193184" cy="6858000"/>
          </a:xfrm>
          <a:prstGeom prst="rect">
            <a:avLst/>
          </a:prstGeom>
        </p:spPr>
      </p:pic>
      <p:sp>
        <p:nvSpPr>
          <p:cNvPr id="5" name="Oval 4"/>
          <p:cNvSpPr/>
          <p:nvPr/>
        </p:nvSpPr>
        <p:spPr>
          <a:xfrm>
            <a:off x="6745156" y="1083163"/>
            <a:ext cx="1708727" cy="70196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p:cNvSpPr/>
          <p:nvPr/>
        </p:nvSpPr>
        <p:spPr>
          <a:xfrm>
            <a:off x="195963" y="2888671"/>
            <a:ext cx="1334654" cy="54032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Arrow Connector 7"/>
          <p:cNvCxnSpPr/>
          <p:nvPr/>
        </p:nvCxnSpPr>
        <p:spPr>
          <a:xfrm flipV="1">
            <a:off x="4035688" y="6683109"/>
            <a:ext cx="4701310" cy="18472"/>
          </a:xfrm>
          <a:prstGeom prst="straightConnector1">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2581263" y="6550487"/>
            <a:ext cx="1223817" cy="30480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853659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8940" y="536091"/>
            <a:ext cx="8601075" cy="5838825"/>
          </a:xfrm>
          <a:prstGeom prst="rect">
            <a:avLst/>
          </a:prstGeom>
        </p:spPr>
      </p:pic>
      <p:sp>
        <p:nvSpPr>
          <p:cNvPr id="5" name="Oval 4"/>
          <p:cNvSpPr/>
          <p:nvPr/>
        </p:nvSpPr>
        <p:spPr>
          <a:xfrm>
            <a:off x="1877869" y="5711687"/>
            <a:ext cx="3631096" cy="66322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519504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051" y="187496"/>
            <a:ext cx="8150088" cy="636148"/>
          </a:xfrm>
        </p:spPr>
        <p:txBody>
          <a:bodyPr>
            <a:normAutofit/>
          </a:bodyPr>
          <a:lstStyle/>
          <a:p>
            <a:r>
              <a:rPr lang="en-AU" sz="3600" dirty="0"/>
              <a:t>Absence from a Scheduled Exam</a:t>
            </a:r>
          </a:p>
        </p:txBody>
      </p:sp>
      <p:sp>
        <p:nvSpPr>
          <p:cNvPr id="4" name="TextBox 3"/>
          <p:cNvSpPr txBox="1"/>
          <p:nvPr/>
        </p:nvSpPr>
        <p:spPr>
          <a:xfrm>
            <a:off x="609600" y="823644"/>
            <a:ext cx="7858539" cy="5943935"/>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AU" sz="1950" dirty="0">
                <a:latin typeface="Arial" panose="020B0604020202020204" pitchFamily="34" charset="0"/>
                <a:cs typeface="Arial" panose="020B0604020202020204" pitchFamily="34" charset="0"/>
              </a:rPr>
              <a:t>A student who is absent on the day of the test/examination is required to complete an AARA application form (with appropriate documentation) </a:t>
            </a:r>
            <a:r>
              <a:rPr lang="en-AU" sz="1950" u="sng" dirty="0">
                <a:latin typeface="Arial" panose="020B0604020202020204" pitchFamily="34" charset="0"/>
                <a:cs typeface="Arial" panose="020B0604020202020204" pitchFamily="34" charset="0"/>
              </a:rPr>
              <a:t>no later than seven days</a:t>
            </a:r>
            <a:r>
              <a:rPr lang="en-AU" sz="1950" dirty="0">
                <a:latin typeface="Arial" panose="020B0604020202020204" pitchFamily="34" charset="0"/>
                <a:cs typeface="Arial" panose="020B0604020202020204" pitchFamily="34" charset="0"/>
              </a:rPr>
              <a:t> from the date that the Parent/Caregiver is notified by the teacher that the student has missed the examination, should they wish to apply for AARA</a:t>
            </a:r>
          </a:p>
          <a:p>
            <a:pPr marL="285750" indent="-285750" algn="just">
              <a:lnSpc>
                <a:spcPct val="150000"/>
              </a:lnSpc>
              <a:buFont typeface="Arial" panose="020B0604020202020204" pitchFamily="34" charset="0"/>
              <a:buChar char="•"/>
            </a:pPr>
            <a:r>
              <a:rPr lang="en-AU" sz="1950" dirty="0">
                <a:latin typeface="Arial" panose="020B0604020202020204" pitchFamily="34" charset="0"/>
                <a:cs typeface="Arial" panose="020B0604020202020204" pitchFamily="34" charset="0"/>
              </a:rPr>
              <a:t>Once an AARA application form and the necessary supporting documentation has been received from the student, the teacher and curriculum Head of Department will negotiate a date for the student to sit the exam (next available opportunity), confirmed by Junior Secondary Head of Department once AARA is approved</a:t>
            </a:r>
          </a:p>
          <a:p>
            <a:pPr marL="285750" indent="-285750" algn="just">
              <a:lnSpc>
                <a:spcPct val="150000"/>
              </a:lnSpc>
              <a:buFont typeface="Arial" panose="020B0604020202020204" pitchFamily="34" charset="0"/>
              <a:buChar char="•"/>
            </a:pPr>
            <a:r>
              <a:rPr lang="en-AU" sz="1950" dirty="0">
                <a:latin typeface="Arial" panose="020B0604020202020204" pitchFamily="34" charset="0"/>
                <a:cs typeface="Arial" panose="020B0604020202020204" pitchFamily="34" charset="0"/>
              </a:rPr>
              <a:t>If a student is absent from the examination and does not provide any reasonable documentation then an NR (Not Rated) is given for this assessment item.</a:t>
            </a:r>
          </a:p>
        </p:txBody>
      </p:sp>
    </p:spTree>
    <p:extLst>
      <p:ext uri="{BB962C8B-B14F-4D97-AF65-F5344CB8AC3E}">
        <p14:creationId xmlns:p14="http://schemas.microsoft.com/office/powerpoint/2010/main" val="3918298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40822"/>
          </a:xfrm>
        </p:spPr>
        <p:txBody>
          <a:bodyPr/>
          <a:lstStyle/>
          <a:p>
            <a:r>
              <a:rPr lang="en-AU" dirty="0"/>
              <a:t>Timelines for Applications</a:t>
            </a:r>
          </a:p>
        </p:txBody>
      </p:sp>
      <p:sp>
        <p:nvSpPr>
          <p:cNvPr id="3" name="Content Placeholder 2"/>
          <p:cNvSpPr>
            <a:spLocks noGrp="1"/>
          </p:cNvSpPr>
          <p:nvPr>
            <p:ph idx="1"/>
          </p:nvPr>
        </p:nvSpPr>
        <p:spPr>
          <a:xfrm>
            <a:off x="628650" y="1537252"/>
            <a:ext cx="7886700" cy="5320748"/>
          </a:xfrm>
        </p:spPr>
        <p:txBody>
          <a:bodyPr>
            <a:normAutofit fontScale="85000" lnSpcReduction="10000"/>
          </a:bodyPr>
          <a:lstStyle/>
          <a:p>
            <a:pPr algn="just">
              <a:lnSpc>
                <a:spcPct val="150000"/>
              </a:lnSpc>
            </a:pPr>
            <a:r>
              <a:rPr lang="en-AU" dirty="0"/>
              <a:t>It is necessary for an AARA application to be made </a:t>
            </a:r>
            <a:r>
              <a:rPr lang="en-AU" u="sng" dirty="0"/>
              <a:t>no later than one week</a:t>
            </a:r>
            <a:r>
              <a:rPr lang="en-AU" dirty="0"/>
              <a:t> from the original assessment date</a:t>
            </a:r>
          </a:p>
          <a:p>
            <a:pPr algn="just">
              <a:lnSpc>
                <a:spcPct val="150000"/>
              </a:lnSpc>
            </a:pPr>
            <a:r>
              <a:rPr lang="en-AU" dirty="0"/>
              <a:t>Applications submitted close to the due date for assessment should not be for known long-term conditions</a:t>
            </a:r>
          </a:p>
          <a:p>
            <a:pPr algn="just">
              <a:lnSpc>
                <a:spcPct val="150000"/>
              </a:lnSpc>
            </a:pPr>
            <a:r>
              <a:rPr lang="en-AU" dirty="0"/>
              <a:t>Submit documentation and application at Student Services or electronically via email to: </a:t>
            </a:r>
            <a:r>
              <a:rPr lang="en-AU" dirty="0">
                <a:hlinkClick r:id="rId2"/>
              </a:rPr>
              <a:t>aara@macgregorshs.eq.edu.au</a:t>
            </a:r>
            <a:r>
              <a:rPr lang="en-AU" dirty="0"/>
              <a:t>. </a:t>
            </a:r>
          </a:p>
          <a:p>
            <a:pPr marL="0" indent="0" algn="just">
              <a:buNone/>
            </a:pPr>
            <a:br>
              <a:rPr lang="en-AU" dirty="0"/>
            </a:br>
            <a:endParaRPr lang="en-AU" dirty="0"/>
          </a:p>
        </p:txBody>
      </p:sp>
    </p:spTree>
    <p:extLst>
      <p:ext uri="{BB962C8B-B14F-4D97-AF65-F5344CB8AC3E}">
        <p14:creationId xmlns:p14="http://schemas.microsoft.com/office/powerpoint/2010/main" val="33614343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SHS_PPT_1" id="{CC956769-50CA-470C-9CF8-AD34C3CC8085}" vid="{E14DC2CE-72C2-4A76-86D4-8DD2C6358E4E}"/>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SHS_PPT_1" id="{CC956769-50CA-470C-9CF8-AD34C3CC8085}" vid="{E14DC2CE-72C2-4A76-86D4-8DD2C6358E4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8DBD314671C441BD274C5BCA69BB48" ma:contentTypeVersion="14" ma:contentTypeDescription="Create a new document." ma:contentTypeScope="" ma:versionID="f4c1928166bcad98d783d2a35ae4adb5">
  <xsd:schema xmlns:xsd="http://www.w3.org/2001/XMLSchema" xmlns:xs="http://www.w3.org/2001/XMLSchema" xmlns:p="http://schemas.microsoft.com/office/2006/metadata/properties" xmlns:ns1="http://schemas.microsoft.com/sharepoint/v3" xmlns:ns2="ce85f12f-db28-423a-9f92-01bc9abca784" targetNamespace="http://schemas.microsoft.com/office/2006/metadata/properties" ma:root="true" ma:fieldsID="969c6e340f845c1d3a7bf0dbe89be19a" ns1:_="" ns2:_="">
    <xsd:import namespace="http://schemas.microsoft.com/sharepoint/v3"/>
    <xsd:import namespace="ce85f12f-db28-423a-9f92-01bc9abca784"/>
    <xsd:element name="properties">
      <xsd:complexType>
        <xsd:sequence>
          <xsd:element name="documentManagement">
            <xsd:complexType>
              <xsd:all>
                <xsd:element ref="ns1:PublishingStartDate" minOccurs="0"/>
                <xsd:element ref="ns1:PublishingExpirationDate" minOccurs="0"/>
                <xsd:element ref="ns2:PPContentOwner" minOccurs="0"/>
                <xsd:element ref="ns2:PPContentAuthor" minOccurs="0"/>
                <xsd:element ref="ns2:PPSubmittedBy" minOccurs="0"/>
                <xsd:element ref="ns2:PPSubmittedDate" minOccurs="0"/>
                <xsd:element ref="ns2:PPModeratedBy" minOccurs="0"/>
                <xsd:element ref="ns2:PPModeratedDate" minOccurs="0"/>
                <xsd:element ref="ns2:PPReferenceNumber" minOccurs="0"/>
                <xsd:element ref="ns2:PPContentApprover" minOccurs="0"/>
                <xsd:element ref="ns2:PPReviewDate" minOccurs="0"/>
                <xsd:element ref="ns2:PPLastReviewedDate" minOccurs="0"/>
                <xsd:element ref="ns2:PPLastReviewedBy" minOccurs="0"/>
                <xsd:element ref="ns2:PPPublishedNotificationAddress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85f12f-db28-423a-9f92-01bc9abca784" elementFormDefault="qualified">
    <xsd:import namespace="http://schemas.microsoft.com/office/2006/documentManagement/types"/>
    <xsd:import namespace="http://schemas.microsoft.com/office/infopath/2007/PartnerControls"/>
    <xsd:element name="PPContentOwner" ma:index="10" nillable="true" ma:displayName="Content Owner" ma:description="The person ultimately responsible for the content of this item." ma:list="UserInfo" ma:internalName="PPContent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ContentAuthor" ma:index="11" nillable="true" ma:displayName="Content Author" ma:description="The person responsible for creating and maintaining this item’s content." ma:list="UserInfo" ma:internalName="PPContentAutho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SubmittedBy" ma:index="12" nillable="true" ma:displayName="Submitted By" ma:description="The person who submitted this item for approval." ma:list="UserInfo" ma:internalName="PPSubmitted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SubmittedDate" ma:index="13" nillable="true" ma:displayName="Submitted Date" ma:description="The date and time when this item was submitted for approval." ma:format="DateOnly" ma:internalName="PPSubmittedDate">
      <xsd:simpleType>
        <xsd:restriction base="dms:DateTime"/>
      </xsd:simpleType>
    </xsd:element>
    <xsd:element name="PPModeratedBy" ma:index="14" nillable="true" ma:displayName="Moderated By" ma:description="The user that either approved or rejected the item." ma:list="UserInfo" ma:internalName="PPModerated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ModeratedDate" ma:index="15" nillable="true" ma:displayName="Moderated Date" ma:description="The date that the item was either approved or rejected." ma:format="DateOnly" ma:internalName="PPModeratedDate">
      <xsd:simpleType>
        <xsd:restriction base="dms:DateTime"/>
      </xsd:simpleType>
    </xsd:element>
    <xsd:element name="PPReferenceNumber" ma:index="16" nillable="true" ma:displayName="Reference Number" ma:description="The identifier from another system that represents or is related to this item (if applicable)." ma:internalName="PPReferenceNumber">
      <xsd:simpleType>
        <xsd:restriction base="dms:Text"/>
      </xsd:simpleType>
    </xsd:element>
    <xsd:element name="PPContentApprover" ma:index="17" nillable="true" ma:displayName="Content Approver" ma:description="The person who is responsible for approving the content of this item." ma:list="UserInfo" ma:internalName="PPContentApprov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ReviewDate" ma:index="18" nillable="true" ma:displayName="Review Date" ma:description="The date the item's content will be next due for review." ma:format="DateOnly" ma:internalName="PPReviewDate">
      <xsd:simpleType>
        <xsd:restriction base="dms:DateTime"/>
      </xsd:simpleType>
    </xsd:element>
    <xsd:element name="PPLastReviewedDate" ma:index="19" nillable="true" ma:displayName="Last Reviewed Date" ma:description="The date the item's content was last reviewed." ma:internalName="PPLastReviewedDate">
      <xsd:simpleType>
        <xsd:restriction base="dms:DateTime"/>
      </xsd:simpleType>
    </xsd:element>
    <xsd:element name="PPLastReviewedBy" ma:index="20" nillable="true" ma:displayName="Last Reviewed By" ma:description="The person who last reviewed the item's content." ma:list="UserInfo" ma:internalName="PPLastReviewed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PublishedNotificationAddresses" ma:index="21" nillable="true" ma:displayName="Published Notification Address(es)" ma:description="The email address(es) of people to notify when this item is published. Note: Email addresses are separated by a ';'." ma:internalName="PPPublishedNotificationAddresse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LastReviewedDate xmlns="ce85f12f-db28-423a-9f92-01bc9abca784">2021-03-17T00:53:10+00:00</PPLastReviewedDate>
    <PPContentOwner xmlns="ce85f12f-db28-423a-9f92-01bc9abca784">
      <UserInfo>
        <DisplayName>FORBES, Damien</DisplayName>
        <AccountId>72</AccountId>
        <AccountType/>
      </UserInfo>
    </PPContentOwner>
    <PPModeratedBy xmlns="ce85f12f-db28-423a-9f92-01bc9abca784">
      <UserInfo>
        <DisplayName>FORBES, Damien</DisplayName>
        <AccountId>72</AccountId>
        <AccountType/>
      </UserInfo>
    </PPModeratedBy>
    <PPContentApprover xmlns="ce85f12f-db28-423a-9f92-01bc9abca784">
      <UserInfo>
        <DisplayName>FORBES, Damien</DisplayName>
        <AccountId>72</AccountId>
        <AccountType/>
      </UserInfo>
    </PPContentApprover>
    <PPReviewDate xmlns="ce85f12f-db28-423a-9f92-01bc9abca784">2022-01-30T14:00:00+00:00</PPReviewDate>
    <PPReferenceNumber xmlns="ce85f12f-db28-423a-9f92-01bc9abca784" xsi:nil="true"/>
    <PPContentAuthor xmlns="ce85f12f-db28-423a-9f92-01bc9abca784">
      <UserInfo>
        <DisplayName>FORBES, Damien</DisplayName>
        <AccountId>72</AccountId>
        <AccountType/>
      </UserInfo>
    </PPContentAuthor>
    <PPPublishedNotificationAddresses xmlns="ce85f12f-db28-423a-9f92-01bc9abca784">dmfor4@eq.edu.au</PPPublishedNotificationAddresses>
    <PPModeratedDate xmlns="ce85f12f-db28-423a-9f92-01bc9abca784">2021-03-17T00:53:10+00:00</PPModeratedDate>
    <PPSubmittedBy xmlns="ce85f12f-db28-423a-9f92-01bc9abca784">
      <UserInfo>
        <DisplayName>FORBES, Damien</DisplayName>
        <AccountId>72</AccountId>
        <AccountType/>
      </UserInfo>
    </PPSubmittedBy>
    <PPLastReviewedBy xmlns="ce85f12f-db28-423a-9f92-01bc9abca784">
      <UserInfo>
        <DisplayName>FORBES, Damien</DisplayName>
        <AccountId>72</AccountId>
        <AccountType/>
      </UserInfo>
    </PPLastReviewedBy>
    <PublishingExpirationDate xmlns="http://schemas.microsoft.com/sharepoint/v3" xsi:nil="true"/>
    <PublishingStartDate xmlns="http://schemas.microsoft.com/sharepoint/v3" xsi:nil="true"/>
    <PPSubmittedDate xmlns="ce85f12f-db28-423a-9f92-01bc9abca784">2021-03-17T00:52:45+00:00</PPSubmittedDate>
  </documentManagement>
</p:properties>
</file>

<file path=customXml/itemProps1.xml><?xml version="1.0" encoding="utf-8"?>
<ds:datastoreItem xmlns:ds="http://schemas.openxmlformats.org/officeDocument/2006/customXml" ds:itemID="{28017FEA-A060-4636-9DE3-5EC4D95F9850}"/>
</file>

<file path=customXml/itemProps2.xml><?xml version="1.0" encoding="utf-8"?>
<ds:datastoreItem xmlns:ds="http://schemas.openxmlformats.org/officeDocument/2006/customXml" ds:itemID="{DCCFE621-8D84-4CD9-9C5C-84CACCA6FC6F}"/>
</file>

<file path=customXml/itemProps3.xml><?xml version="1.0" encoding="utf-8"?>
<ds:datastoreItem xmlns:ds="http://schemas.openxmlformats.org/officeDocument/2006/customXml" ds:itemID="{2CAF07BF-A2B4-4F75-A0E9-EF1B7B359622}"/>
</file>

<file path=docProps/app.xml><?xml version="1.0" encoding="utf-8"?>
<Properties xmlns="http://schemas.openxmlformats.org/officeDocument/2006/extended-properties" xmlns:vt="http://schemas.openxmlformats.org/officeDocument/2006/docPropsVTypes">
  <Template>MSHS_PPT_OptionA</Template>
  <TotalTime>2085</TotalTime>
  <Words>552</Words>
  <Application>Microsoft Office PowerPoint</Application>
  <PresentationFormat>On-screen Show (4:3)</PresentationFormat>
  <Paragraphs>29</Paragraphs>
  <Slides>8</Slides>
  <Notes>2</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8</vt:i4>
      </vt:variant>
    </vt:vector>
  </HeadingPairs>
  <TitlesOfParts>
    <vt:vector size="12" baseType="lpstr">
      <vt:lpstr>Arial</vt:lpstr>
      <vt:lpstr>Calibri</vt:lpstr>
      <vt:lpstr>Office Theme</vt:lpstr>
      <vt:lpstr>1_Office Theme</vt:lpstr>
      <vt:lpstr> </vt:lpstr>
      <vt:lpstr>Eligibility for AARA</vt:lpstr>
      <vt:lpstr>PowerPoint Presentation</vt:lpstr>
      <vt:lpstr>AARA Application Form</vt:lpstr>
      <vt:lpstr>PowerPoint Presentation</vt:lpstr>
      <vt:lpstr>PowerPoint Presentation</vt:lpstr>
      <vt:lpstr>Absence from a Scheduled Exam</vt:lpstr>
      <vt:lpstr>Timelines for Applications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Lauren</dc:creator>
  <cp:lastModifiedBy>FORBES, Damien (dmfor4)</cp:lastModifiedBy>
  <cp:revision>62</cp:revision>
  <dcterms:created xsi:type="dcterms:W3CDTF">2017-12-17T11:09:59Z</dcterms:created>
  <dcterms:modified xsi:type="dcterms:W3CDTF">2021-03-15T01:01:33Z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0x0101000A8DBD314671C441BD274C5BCA69BB48</vt:lpwstr>
  </property>
</Properties>
</file>